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0" r:id="rId5"/>
    <p:sldId id="259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89" d="100"/>
          <a:sy n="89" d="100"/>
        </p:scale>
        <p:origin x="1286" y="16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06CF9-79DF-478A-A687-2301B9C93FAE}" type="datetimeFigureOut">
              <a:rPr lang="ru-RU" smtClean="0"/>
              <a:t>07.09.2016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FCA11-89DF-45BF-9EA8-5B2072C74D1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06CF9-79DF-478A-A687-2301B9C93FAE}" type="datetimeFigureOut">
              <a:rPr lang="ru-RU" smtClean="0"/>
              <a:t>07.09.2016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FCA11-89DF-45BF-9EA8-5B2072C74D1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06CF9-79DF-478A-A687-2301B9C93FAE}" type="datetimeFigureOut">
              <a:rPr lang="ru-RU" smtClean="0"/>
              <a:t>07.09.2016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FCA11-89DF-45BF-9EA8-5B2072C74D1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06CF9-79DF-478A-A687-2301B9C93FAE}" type="datetimeFigureOut">
              <a:rPr lang="ru-RU" smtClean="0"/>
              <a:t>07.09.2016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FCA11-89DF-45BF-9EA8-5B2072C74D1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06CF9-79DF-478A-A687-2301B9C93FAE}" type="datetimeFigureOut">
              <a:rPr lang="ru-RU" smtClean="0"/>
              <a:t>07.09.2016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FCA11-89DF-45BF-9EA8-5B2072C74D1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06CF9-79DF-478A-A687-2301B9C93FAE}" type="datetimeFigureOut">
              <a:rPr lang="ru-RU" smtClean="0"/>
              <a:t>07.09.2016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FCA11-89DF-45BF-9EA8-5B2072C74D1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06CF9-79DF-478A-A687-2301B9C93FAE}" type="datetimeFigureOut">
              <a:rPr lang="ru-RU" smtClean="0"/>
              <a:t>07.09.2016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FCA11-89DF-45BF-9EA8-5B2072C74D1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06CF9-79DF-478A-A687-2301B9C93FAE}" type="datetimeFigureOut">
              <a:rPr lang="ru-RU" smtClean="0"/>
              <a:t>07.09.2016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FCA11-89DF-45BF-9EA8-5B2072C74D1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06CF9-79DF-478A-A687-2301B9C93FAE}" type="datetimeFigureOut">
              <a:rPr lang="ru-RU" smtClean="0"/>
              <a:t>07.09.2016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FCA11-89DF-45BF-9EA8-5B2072C74D1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06CF9-79DF-478A-A687-2301B9C93FAE}" type="datetimeFigureOut">
              <a:rPr lang="ru-RU" smtClean="0"/>
              <a:t>07.09.2016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FCA11-89DF-45BF-9EA8-5B2072C74D1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06CF9-79DF-478A-A687-2301B9C93FAE}" type="datetimeFigureOut">
              <a:rPr lang="ru-RU" smtClean="0"/>
              <a:t>07.09.2016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FCA11-89DF-45BF-9EA8-5B2072C74D1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World___Travel_and_Tourism_Fly_a_plane_018983_10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-1"/>
            <a:ext cx="1071538" cy="68598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5438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2976" y="1600200"/>
            <a:ext cx="754382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06CF9-79DF-478A-A687-2301B9C93FAE}" type="datetimeFigureOut">
              <a:rPr lang="ru-RU" smtClean="0"/>
              <a:t>07.09.2016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FCA11-89DF-45BF-9EA8-5B2072C74D19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6">
              <a:lumMod val="75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6">
              <a:lumMod val="75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6">
              <a:lumMod val="75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6">
              <a:lumMod val="75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6">
              <a:lumMod val="75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1864" y="3272551"/>
            <a:ext cx="7772400" cy="1470025"/>
          </a:xfrm>
        </p:spPr>
        <p:txBody>
          <a:bodyPr/>
          <a:lstStyle/>
          <a:p>
            <a:r>
              <a:rPr lang="ru-RU" dirty="0" smtClean="0"/>
              <a:t>Петров Вадим Иванович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725144"/>
            <a:ext cx="6400800" cy="1752600"/>
          </a:xfrm>
        </p:spPr>
        <p:txBody>
          <a:bodyPr/>
          <a:lstStyle/>
          <a:p>
            <a:r>
              <a:rPr lang="ru-RU" b="1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</a:rPr>
              <a:t>(</a:t>
            </a:r>
            <a:r>
              <a:rPr lang="ru-RU" b="1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17.05.1931 – 31.01.2009</a:t>
            </a:r>
            <a:r>
              <a:rPr lang="ru-RU" b="1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</a:rPr>
              <a:t>)</a:t>
            </a:r>
            <a:endParaRPr lang="ru-RU" b="1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647" y="1927424"/>
            <a:ext cx="4940825" cy="37216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641647" y="5756612"/>
            <a:ext cx="49408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В.И. Петров вручает диплом выпускнику школы летчиков-испытателей (1986 г.)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188640"/>
            <a:ext cx="7704856" cy="16312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Вадим Иванович уделял большое внимание подготовке летно-испытательного состава СССР и России, организации подготовки летчиков-испытателей к пилотируемым полетам, оказывал постоянную помощь и поддержку Школе летчиков-испытателей им. А.В. Федотова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76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16632"/>
            <a:ext cx="7196352" cy="5465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843808" y="5805264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В.И. Петров с женой Н.И. Петровой на отдыхе в Турции (1995 г.)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35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204864"/>
            <a:ext cx="7560840" cy="416247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sz="2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1997 году Вадим Петрович Петров по состоянию здоровья был уволен с </a:t>
            </a: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занимаемой должности и </a:t>
            </a:r>
            <a:r>
              <a:rPr lang="ru-RU" sz="2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2009 года после тяжёлой продолжительной болезни ушел из жизни.</a:t>
            </a:r>
            <a:br>
              <a:rPr lang="ru-RU" sz="2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Вадим </a:t>
            </a:r>
            <a:r>
              <a:rPr lang="ru-RU" sz="2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Иванович был не только профессионал высочайшего класса, посвятившим более 45 лет беззаветному служению авиации нашей Родине, но и добрым, честным, открытым человеком, всегда готовым прийти на помощь в трудную минуту.</a:t>
            </a:r>
            <a:br>
              <a:rPr lang="ru-RU" sz="2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404664"/>
            <a:ext cx="3484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70C0"/>
                </a:solidFill>
              </a:rPr>
              <a:t>Жизнь немного нас торопит</a:t>
            </a:r>
          </a:p>
          <a:p>
            <a:r>
              <a:rPr lang="ru-RU" sz="2000" b="1" i="1" dirty="0" smtClean="0">
                <a:solidFill>
                  <a:srgbClr val="0070C0"/>
                </a:solidFill>
              </a:rPr>
              <a:t>В волосах крутится дым</a:t>
            </a:r>
          </a:p>
          <a:p>
            <a:r>
              <a:rPr lang="ru-RU" sz="2000" b="1" i="1" dirty="0" smtClean="0">
                <a:solidFill>
                  <a:srgbClr val="0070C0"/>
                </a:solidFill>
              </a:rPr>
              <a:t>Смелость, знания и опыт</a:t>
            </a:r>
          </a:p>
          <a:p>
            <a:r>
              <a:rPr lang="ru-RU" sz="2000" b="1" i="1" dirty="0" smtClean="0">
                <a:solidFill>
                  <a:srgbClr val="0070C0"/>
                </a:solidFill>
              </a:rPr>
              <a:t>Отдается молодым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49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158" y="44624"/>
            <a:ext cx="5953234" cy="669674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71919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132856"/>
            <a:ext cx="7543824" cy="11430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подготовлен по документам отдела архивной службы администрации Мошковского района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«Личный фонд В.И. Петрова»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910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5656" y="476672"/>
            <a:ext cx="7200800" cy="58785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400" dirty="0" smtClean="0"/>
          </a:p>
          <a:p>
            <a:pPr algn="ctr"/>
            <a:r>
              <a:rPr lang="ru-RU" sz="3200" b="1" i="1" dirty="0">
                <a:solidFill>
                  <a:srgbClr val="0070C0"/>
                </a:solidFill>
              </a:rPr>
              <a:t>Летят машины, обгоняя время.</a:t>
            </a:r>
          </a:p>
          <a:p>
            <a:pPr algn="ctr"/>
            <a:r>
              <a:rPr lang="ru-RU" sz="3200" b="1" i="1" dirty="0">
                <a:solidFill>
                  <a:srgbClr val="0070C0"/>
                </a:solidFill>
              </a:rPr>
              <a:t>Гудит в турбинах буйная гроза.</a:t>
            </a:r>
          </a:p>
          <a:p>
            <a:pPr algn="ctr"/>
            <a:r>
              <a:rPr lang="ru-RU" sz="3200" b="1" i="1" dirty="0">
                <a:solidFill>
                  <a:srgbClr val="0070C0"/>
                </a:solidFill>
              </a:rPr>
              <a:t>Глядят вперёд сквозь стёкла гермошлемов</a:t>
            </a:r>
          </a:p>
          <a:p>
            <a:pPr algn="ctr"/>
            <a:r>
              <a:rPr lang="ru-RU" sz="3200" b="1" i="1" dirty="0">
                <a:solidFill>
                  <a:srgbClr val="0070C0"/>
                </a:solidFill>
              </a:rPr>
              <a:t>Пытливые и смелые глаза</a:t>
            </a:r>
            <a:r>
              <a:rPr lang="ru-RU" sz="3200" b="1" i="1" dirty="0" smtClean="0">
                <a:solidFill>
                  <a:srgbClr val="0070C0"/>
                </a:solidFill>
              </a:rPr>
              <a:t>.</a:t>
            </a:r>
          </a:p>
          <a:p>
            <a:pPr algn="ctr"/>
            <a:endParaRPr lang="ru-RU" sz="3200" b="1" i="1" dirty="0">
              <a:solidFill>
                <a:srgbClr val="0070C0"/>
              </a:solidFill>
            </a:endParaRP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И трещал метал порою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Сколько риска впереди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За дела Звезда Героя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Засверкала на груди</a:t>
            </a:r>
          </a:p>
          <a:p>
            <a:pPr algn="ctr"/>
            <a:endParaRPr lang="ru-RU" sz="3200" b="1" i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87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844824"/>
            <a:ext cx="2612145" cy="3746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835696" y="5805264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Петров Иван Ефремович</a:t>
            </a:r>
            <a:endParaRPr lang="ru-RU" sz="20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052" y="1850456"/>
            <a:ext cx="2684577" cy="3666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300191" y="5805264"/>
            <a:ext cx="2006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Петров Вадим Иванович</a:t>
            </a:r>
            <a:endParaRPr lang="ru-RU" sz="20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11437"/>
            <a:ext cx="7677496" cy="1426170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Вряд ли думал Иван Ефремович Петров, взяв в первые в большие ладони новорожденного сынишку, что устроился на его руках будущий летчик-испытатель, генерал-майор, Герой </a:t>
            </a: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СССР</a:t>
            </a:r>
            <a:endParaRPr lang="ru-RU" sz="240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9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0"/>
            <a:ext cx="8028384" cy="681026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endParaRPr lang="ru-RU" sz="2400" b="1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Петров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Вадим Иванович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родился 17 мая 1931 года в 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Мотково Мошковского района Новосибирской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области. После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окончания школы поступил в Сталинградское военно-авиационное училище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летчиков г. Новосибирска,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которое окончил в 1952 году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1952 по 1959 гг. – летчик, старший летчик, командир звена истребительного авиационного полка Прикарпатского военного округа.</a:t>
            </a:r>
          </a:p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Высокое летное мастерство в 1959 году позволило ему стать летчиком-испытателем Государственного научно-испытательного института ВВС, старшим летчиком-испытателем, начальником службы летных испытаний и заместителем начальника Института по летной работе.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Постановлением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Совета Министров от 7 мая 1980 Петрову В.И. присвоено очередное воинское звание генерал – майор авиации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82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16632"/>
            <a:ext cx="7893520" cy="158417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 время летной деятельности Вадим Иванович освоил более 50-ти типов воздушных судов и их модификаций, на МиГ-17 и МиГ-19 учувствовал в испытаниях крылатых ракет и различного вооружения</a:t>
            </a:r>
            <a:r>
              <a:rPr lang="ru-RU" sz="20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Провел госиспытания Су-15, МиГ-25, Ту-104 и многих других воздушных судах</a:t>
            </a:r>
            <a:endParaRPr lang="ru-RU" sz="200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Истребитель-перехватчик Су-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238125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Mig-23-DNST8908431 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776238"/>
            <a:ext cx="2857500" cy="189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6138" y="3243089"/>
            <a:ext cx="2857500" cy="1905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172" y="4713193"/>
            <a:ext cx="2857500" cy="1905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7517" y="4769365"/>
            <a:ext cx="28575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95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2570" y="116632"/>
            <a:ext cx="4680520" cy="30243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just"/>
            <a:r>
              <a:rPr lang="ru-RU" sz="2200" dirty="0" smtClean="0">
                <a:solidFill>
                  <a:schemeClr val="accent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За </a:t>
            </a:r>
            <a:r>
              <a:rPr lang="ru-RU" sz="2200" dirty="0">
                <a:solidFill>
                  <a:schemeClr val="accent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мужество и героизм, проявленный при испытаниях новейших образцов авиационной техники, </a:t>
            </a:r>
            <a:r>
              <a:rPr lang="ru-RU" sz="2200" dirty="0" smtClean="0">
                <a:solidFill>
                  <a:schemeClr val="accent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solidFill>
                  <a:schemeClr val="accent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апреле 1975 года Петрову </a:t>
            </a:r>
            <a:r>
              <a:rPr lang="ru-RU" sz="2200" dirty="0" smtClean="0">
                <a:solidFill>
                  <a:schemeClr val="accent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Вадиму Ивановичу </a:t>
            </a:r>
            <a:r>
              <a:rPr lang="ru-RU" sz="2200" dirty="0">
                <a:solidFill>
                  <a:schemeClr val="accent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Указом Президиума Верховного Совета СССР присвоено высокое звание Героя Советского союза с вручением ордена Ленина и медали Золотая Звезда</a:t>
            </a:r>
            <a:r>
              <a:rPr lang="ru-RU" sz="2200" dirty="0" smtClean="0">
                <a:solidFill>
                  <a:schemeClr val="accent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200" dirty="0" smtClean="0">
                <a:solidFill>
                  <a:schemeClr val="accent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ORstarA.jpg (18311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37828"/>
            <a:ext cx="287655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3" name="TextBox 2"/>
          <p:cNvSpPr txBox="1"/>
          <p:nvPr/>
        </p:nvSpPr>
        <p:spPr>
          <a:xfrm>
            <a:off x="1162570" y="3140968"/>
            <a:ext cx="4680520" cy="33855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многолетнюю творческую работу, высокое профессиональное мастерство, а также за большой вклад в дело создания новейших образцов авиационной техники, укрепление боевого могущества Вооруженных Сил Советского Союза Петрову В.И. присвоено почетное звание «Заслуженный летчик-испытатель СССР».</a:t>
            </a:r>
            <a:endParaRPr lang="ru-RU" sz="2000" b="1" dirty="0">
              <a:solidFill>
                <a:schemeClr val="accent6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upload.wikimedia.org/wikipedia/commons/thumb/b/b7/Distinguished_Test_Pilot_Of_The_Soviet_Union.jpg/220px-Distinguished_Test_Pilot_Of_The_Soviet_Un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685" y="3284984"/>
            <a:ext cx="2095500" cy="34004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7907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663" y="0"/>
            <a:ext cx="3707490" cy="5301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911" y="1268760"/>
            <a:ext cx="3723561" cy="5330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436096" y="404664"/>
            <a:ext cx="3384376" cy="707886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В.И. Петров г. Ахтубинск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полетом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74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0688"/>
            <a:ext cx="7344816" cy="561662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7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27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1981 года Петров В.И. работал в Министерстве авиационной промышленности СССР в должности начальника Управления летной службы, все силы, знания и опыт отдавал улучшению организации летно-испытательной работы, повышению безопасности полетов экспериментальной </a:t>
            </a:r>
            <a:r>
              <a:rPr lang="ru-RU" sz="27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авиации.</a:t>
            </a:r>
            <a:br>
              <a:rPr lang="ru-RU" sz="27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Петров </a:t>
            </a:r>
            <a:r>
              <a:rPr lang="ru-RU" sz="27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Вадим Иванович неоднократно представлял авиационную технику на Международных авиационно-космических салонах и выставках (Франция, Англия, Германия, САШ, Китай, Индия, Филиппины и т.д.), отвечая за подготовку летных экипажей и за безопасное проведение демонстративных полетов.</a:t>
            </a:r>
            <a:br>
              <a:rPr lang="ru-RU" sz="27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7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86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60648"/>
            <a:ext cx="7214640" cy="53187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051720" y="5733256"/>
            <a:ext cx="62646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В.И. Петров с французским космонавтом Жан Лу Кретьеном на международном авиакосмическом салоне в Ле  Бурже (Франция)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70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Book">
      <a:dk1>
        <a:sysClr val="windowText" lastClr="000000"/>
      </a:dk1>
      <a:lt1>
        <a:sysClr val="window" lastClr="FFFFFF"/>
      </a:lt1>
      <a:dk2>
        <a:srgbClr val="000082"/>
      </a:dk2>
      <a:lt2>
        <a:srgbClr val="F3F3FF"/>
      </a:lt2>
      <a:accent1>
        <a:srgbClr val="828200"/>
      </a:accent1>
      <a:accent2>
        <a:srgbClr val="1B582B"/>
      </a:accent2>
      <a:accent3>
        <a:srgbClr val="009FEC"/>
      </a:accent3>
      <a:accent4>
        <a:srgbClr val="00BDBD"/>
      </a:accent4>
      <a:accent5>
        <a:srgbClr val="7C5BAE"/>
      </a:accent5>
      <a:accent6>
        <a:srgbClr val="0055AA"/>
      </a:accent6>
      <a:hlink>
        <a:srgbClr val="FC9658"/>
      </a:hlink>
      <a:folHlink>
        <a:srgbClr val="E800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</TotalTime>
  <Words>433</Words>
  <Application>Microsoft Office PowerPoint</Application>
  <PresentationFormat>Экран (4:3)</PresentationFormat>
  <Paragraphs>36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Constantia</vt:lpstr>
      <vt:lpstr>Times New Roman</vt:lpstr>
      <vt:lpstr>Тема Office</vt:lpstr>
      <vt:lpstr>Петров Вадим Иванович</vt:lpstr>
      <vt:lpstr>Презентация PowerPoint</vt:lpstr>
      <vt:lpstr>Вряд ли думал Иван Ефремович Петров, взяв в первые в большие ладони новорожденного сынишку, что устроился на его руках будущий летчик-испытатель, генерал-майор, Герой СССР</vt:lpstr>
      <vt:lpstr>Презентация PowerPoint</vt:lpstr>
      <vt:lpstr>За время летной деятельности Вадим Иванович освоил более 50-ти типов воздушных судов и их модификаций, на МиГ-17 и МиГ-19 учувствовал в испытаниях крылатых ракет и различного вооружения. Провел госиспытания Су-15, МиГ-25, Ту-104 и многих других воздушных судах</vt:lpstr>
      <vt:lpstr>    За мужество и героизм, проявленный при испытаниях новейших образцов авиационной техники, в апреле 1975 года Петрову Вадиму Ивановичу Указом Президиума Верховного Совета СССР присвоено высокое звание Героя Советского союза с вручением ордена Ленина и медали Золотая Звезда. </vt:lpstr>
      <vt:lpstr>Презентация PowerPoint</vt:lpstr>
      <vt:lpstr>     С 1981 года Петров В.И. работал в Министерстве авиационной промышленности СССР в должности начальника Управления летной службы, все силы, знания и опыт отдавал улучшению организации летно-испытательной работы, повышению безопасности полетов экспериментальной авиации.     Петров Вадим Иванович неоднократно представлял авиационную технику на Международных авиационно-космических салонах и выставках (Франция, Англия, Германия, САШ, Китай, Индия, Филиппины и т.д.), отвечая за подготовку летных экипажей и за безопасное проведение демонстративных полетов. </vt:lpstr>
      <vt:lpstr>Презентация PowerPoint</vt:lpstr>
      <vt:lpstr>Презентация PowerPoint</vt:lpstr>
      <vt:lpstr>Презентация PowerPoint</vt:lpstr>
      <vt:lpstr>     В 1997 году Вадим Петрович Петров по состоянию здоровья был уволен с занимаемой должности и   31 января 2009 года после тяжёлой продолжительной болезни ушел из жизни.      Вадим Иванович был не только профессионал высочайшего класса, посвятившим более 45 лет беззаветному служению авиации нашей Родине, но и добрым, честным, открытым человеком, всегда готовым прийти на помощь в трудную минуту. </vt:lpstr>
      <vt:lpstr>Презентация PowerPoint</vt:lpstr>
      <vt:lpstr>Материал подготовлен по документам отдела архивной службы администрации Мошковского района  «Личный фонд В.И. Петрова»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Петров Вадим Иванович</dc:title>
  <dc:creator>Пользователь</dc:creator>
  <cp:lastModifiedBy>Пользователь</cp:lastModifiedBy>
  <cp:revision>37</cp:revision>
  <dcterms:created xsi:type="dcterms:W3CDTF">2016-08-23T08:49:09Z</dcterms:created>
  <dcterms:modified xsi:type="dcterms:W3CDTF">2016-09-07T05:46:36Z</dcterms:modified>
</cp:coreProperties>
</file>